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sv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FI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FI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FI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DF84136-ECEB-4457-BCC3-FFFF2FAAAD35}" type="datetimeFigureOut">
              <a:rPr lang="sv-FI" smtClean="0"/>
              <a:t>22.4.2010</a:t>
            </a:fld>
            <a:endParaRPr lang="sv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sv-FI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FE210C8-C4A6-4919-B53D-F914228F5794}" type="slidenum">
              <a:rPr lang="sv-FI" smtClean="0"/>
              <a:t>‹#›</a:t>
            </a:fld>
            <a:endParaRPr lang="sv-FI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kAfCrOVhrM&amp;feature=related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FI" dirty="0" smtClean="0">
                <a:hlinkClick r:id="rId2"/>
              </a:rPr>
              <a:t>http://www.youtube.com/watch?v=akAfCrOVhrM&amp;feature=related</a:t>
            </a:r>
            <a:endParaRPr lang="sv-FI" dirty="0" smtClean="0"/>
          </a:p>
          <a:p>
            <a:endParaRPr lang="sv-FI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FI" dirty="0" smtClean="0"/>
              <a:t>Advanced use of IT in the classroom</a:t>
            </a:r>
            <a:endParaRPr lang="sv-FI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Can you use cell phones to teach?</a:t>
            </a:r>
          </a:p>
          <a:p>
            <a:r>
              <a:rPr lang="sv-FI" dirty="0" smtClean="0"/>
              <a:t>Can you use ipods to teach?</a:t>
            </a:r>
            <a:endParaRPr lang="sv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FI" dirty="0" smtClean="0"/>
              <a:t>Working with em, not against them!</a:t>
            </a:r>
            <a:endParaRPr lang="sv-FI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Give students ten minutes to get an sms from someone outside the school, answering the following questions,</a:t>
            </a:r>
          </a:p>
          <a:p>
            <a:r>
              <a:rPr lang="sv-FI" dirty="0" smtClean="0"/>
              <a:t>What did you have for breakfast?</a:t>
            </a:r>
          </a:p>
          <a:p>
            <a:r>
              <a:rPr lang="sv-FI" dirty="0" smtClean="0"/>
              <a:t>What’s the last book you read?</a:t>
            </a:r>
          </a:p>
          <a:p>
            <a:r>
              <a:rPr lang="sv-FI" dirty="0" smtClean="0"/>
              <a:t>What is the last thing you purchased?</a:t>
            </a:r>
          </a:p>
          <a:p>
            <a:endParaRPr lang="sv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Some ideas</a:t>
            </a:r>
            <a:endParaRPr lang="sv-FI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Give bonus points for someone from another country.</a:t>
            </a:r>
          </a:p>
          <a:p>
            <a:r>
              <a:rPr lang="sv-FI" dirty="0" smtClean="0"/>
              <a:t>Give bonus points for answers in a language other than english.</a:t>
            </a:r>
            <a:endParaRPr lang="sv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Then</a:t>
            </a:r>
            <a:endParaRPr lang="sv-FI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Now any subject teacher can use this to teach, data collection, nutrition, create a list of books to read, etc, etc.</a:t>
            </a:r>
            <a:endParaRPr lang="sv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Be creative</a:t>
            </a:r>
            <a:endParaRPr lang="sv-FI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1000’s available on all subjects, just check out your itunes store.</a:t>
            </a:r>
          </a:p>
          <a:p>
            <a:r>
              <a:rPr lang="sv-FI" dirty="0" smtClean="0"/>
              <a:t>Creat your own ten minute pod cast</a:t>
            </a:r>
          </a:p>
          <a:p>
            <a:r>
              <a:rPr lang="sv-FI" dirty="0" smtClean="0"/>
              <a:t>Then use ipods in the classroom and become an instant digital native!</a:t>
            </a:r>
            <a:endParaRPr lang="sv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Pod casts</a:t>
            </a:r>
            <a:endParaRPr lang="sv-FI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TED TV</a:t>
            </a:r>
          </a:p>
          <a:p>
            <a:r>
              <a:rPr lang="sv-FI" dirty="0" smtClean="0"/>
              <a:t>Gmail</a:t>
            </a:r>
          </a:p>
          <a:p>
            <a:r>
              <a:rPr lang="sv-FI" dirty="0" smtClean="0"/>
              <a:t>wikispaces</a:t>
            </a:r>
            <a:endParaRPr lang="sv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Ideas</a:t>
            </a:r>
            <a:endParaRPr lang="sv-FI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</TotalTime>
  <Words>167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Advanced use of IT in the classroom</vt:lpstr>
      <vt:lpstr>Working with em, not against them!</vt:lpstr>
      <vt:lpstr>Some ideas</vt:lpstr>
      <vt:lpstr>Then</vt:lpstr>
      <vt:lpstr>Be creative</vt:lpstr>
      <vt:lpstr>Pod casts</vt:lpstr>
      <vt:lpstr>Ideas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</dc:creator>
  <cp:lastModifiedBy>Mark</cp:lastModifiedBy>
  <cp:revision>8</cp:revision>
  <dcterms:created xsi:type="dcterms:W3CDTF">2010-04-22T18:21:34Z</dcterms:created>
  <dcterms:modified xsi:type="dcterms:W3CDTF">2010-04-22T19:36:51Z</dcterms:modified>
</cp:coreProperties>
</file>