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sv-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9B659DA6-D527-4CC3-A3C7-EF81D5505686}" type="datetimeFigureOut">
              <a:rPr lang="sv-FI" smtClean="0"/>
              <a:pPr/>
              <a:t>29.1.2010</a:t>
            </a:fld>
            <a:endParaRPr lang="sv-FI"/>
          </a:p>
        </p:txBody>
      </p:sp>
      <p:sp>
        <p:nvSpPr>
          <p:cNvPr id="17" name="Footer Placeholder 16"/>
          <p:cNvSpPr>
            <a:spLocks noGrp="1"/>
          </p:cNvSpPr>
          <p:nvPr>
            <p:ph type="ftr" sz="quarter" idx="11"/>
          </p:nvPr>
        </p:nvSpPr>
        <p:spPr/>
        <p:txBody>
          <a:bodyPr/>
          <a:lstStyle>
            <a:extLst/>
          </a:lstStyle>
          <a:p>
            <a:endParaRPr lang="sv-FI"/>
          </a:p>
        </p:txBody>
      </p:sp>
      <p:sp>
        <p:nvSpPr>
          <p:cNvPr id="29" name="Slide Number Placeholder 28"/>
          <p:cNvSpPr>
            <a:spLocks noGrp="1"/>
          </p:cNvSpPr>
          <p:nvPr>
            <p:ph type="sldNum" sz="quarter" idx="12"/>
          </p:nvPr>
        </p:nvSpPr>
        <p:spPr/>
        <p:txBody>
          <a:bodyPr/>
          <a:lstStyle>
            <a:extLst/>
          </a:lstStyle>
          <a:p>
            <a:fld id="{174ED407-A179-4D22-9B3F-BE54450DC992}" type="slidenum">
              <a:rPr lang="sv-FI" smtClean="0"/>
              <a:pPr/>
              <a:t>‹#›</a:t>
            </a:fld>
            <a:endParaRPr lang="sv-FI"/>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transition spd="slow">
    <p:dissolve/>
    <p:sndAc>
      <p:stSnd>
        <p:snd r:embed="rId1" name="chimes.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B659DA6-D527-4CC3-A3C7-EF81D5505686}" type="datetimeFigureOut">
              <a:rPr lang="sv-FI" smtClean="0"/>
              <a:pPr/>
              <a:t>29.1.2010</a:t>
            </a:fld>
            <a:endParaRPr lang="sv-FI"/>
          </a:p>
        </p:txBody>
      </p:sp>
      <p:sp>
        <p:nvSpPr>
          <p:cNvPr id="5" name="Footer Placeholder 4"/>
          <p:cNvSpPr>
            <a:spLocks noGrp="1"/>
          </p:cNvSpPr>
          <p:nvPr>
            <p:ph type="ftr" sz="quarter" idx="11"/>
          </p:nvPr>
        </p:nvSpPr>
        <p:spPr/>
        <p:txBody>
          <a:bodyPr/>
          <a:lstStyle>
            <a:extLst/>
          </a:lstStyle>
          <a:p>
            <a:endParaRPr lang="sv-FI"/>
          </a:p>
        </p:txBody>
      </p:sp>
      <p:sp>
        <p:nvSpPr>
          <p:cNvPr id="6" name="Slide Number Placeholder 5"/>
          <p:cNvSpPr>
            <a:spLocks noGrp="1"/>
          </p:cNvSpPr>
          <p:nvPr>
            <p:ph type="sldNum" sz="quarter" idx="12"/>
          </p:nvPr>
        </p:nvSpPr>
        <p:spPr/>
        <p:txBody>
          <a:bodyPr/>
          <a:lstStyle>
            <a:extLst/>
          </a:lstStyle>
          <a:p>
            <a:fld id="{174ED407-A179-4D22-9B3F-BE54450DC992}" type="slidenum">
              <a:rPr lang="sv-FI" smtClean="0"/>
              <a:pPr/>
              <a:t>‹#›</a:t>
            </a:fld>
            <a:endParaRPr lang="sv-FI"/>
          </a:p>
        </p:txBody>
      </p:sp>
    </p:spTree>
  </p:cSld>
  <p:clrMapOvr>
    <a:masterClrMapping/>
  </p:clrMapOvr>
  <p:transition spd="slow">
    <p:dissolve/>
    <p:sndAc>
      <p:stSnd>
        <p:snd r:embed="rId1" name="chimes.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B659DA6-D527-4CC3-A3C7-EF81D5505686}" type="datetimeFigureOut">
              <a:rPr lang="sv-FI" smtClean="0"/>
              <a:pPr/>
              <a:t>29.1.2010</a:t>
            </a:fld>
            <a:endParaRPr lang="sv-FI"/>
          </a:p>
        </p:txBody>
      </p:sp>
      <p:sp>
        <p:nvSpPr>
          <p:cNvPr id="5" name="Footer Placeholder 4"/>
          <p:cNvSpPr>
            <a:spLocks noGrp="1"/>
          </p:cNvSpPr>
          <p:nvPr>
            <p:ph type="ftr" sz="quarter" idx="11"/>
          </p:nvPr>
        </p:nvSpPr>
        <p:spPr/>
        <p:txBody>
          <a:bodyPr/>
          <a:lstStyle>
            <a:extLst/>
          </a:lstStyle>
          <a:p>
            <a:endParaRPr lang="sv-FI"/>
          </a:p>
        </p:txBody>
      </p:sp>
      <p:sp>
        <p:nvSpPr>
          <p:cNvPr id="6" name="Slide Number Placeholder 5"/>
          <p:cNvSpPr>
            <a:spLocks noGrp="1"/>
          </p:cNvSpPr>
          <p:nvPr>
            <p:ph type="sldNum" sz="quarter" idx="12"/>
          </p:nvPr>
        </p:nvSpPr>
        <p:spPr/>
        <p:txBody>
          <a:bodyPr/>
          <a:lstStyle>
            <a:extLst/>
          </a:lstStyle>
          <a:p>
            <a:fld id="{174ED407-A179-4D22-9B3F-BE54450DC992}" type="slidenum">
              <a:rPr lang="sv-FI" smtClean="0"/>
              <a:pPr/>
              <a:t>‹#›</a:t>
            </a:fld>
            <a:endParaRPr lang="sv-FI"/>
          </a:p>
        </p:txBody>
      </p:sp>
    </p:spTree>
  </p:cSld>
  <p:clrMapOvr>
    <a:masterClrMapping/>
  </p:clrMapOvr>
  <p:transition spd="slow">
    <p:dissolve/>
    <p:sndAc>
      <p:stSnd>
        <p:snd r:embed="rId1" name="chimes.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B659DA6-D527-4CC3-A3C7-EF81D5505686}" type="datetimeFigureOut">
              <a:rPr lang="sv-FI" smtClean="0"/>
              <a:pPr/>
              <a:t>29.1.2010</a:t>
            </a:fld>
            <a:endParaRPr lang="sv-FI"/>
          </a:p>
        </p:txBody>
      </p:sp>
      <p:sp>
        <p:nvSpPr>
          <p:cNvPr id="5" name="Footer Placeholder 4"/>
          <p:cNvSpPr>
            <a:spLocks noGrp="1"/>
          </p:cNvSpPr>
          <p:nvPr>
            <p:ph type="ftr" sz="quarter" idx="11"/>
          </p:nvPr>
        </p:nvSpPr>
        <p:spPr/>
        <p:txBody>
          <a:bodyPr/>
          <a:lstStyle>
            <a:extLst/>
          </a:lstStyle>
          <a:p>
            <a:endParaRPr lang="sv-FI"/>
          </a:p>
        </p:txBody>
      </p:sp>
      <p:sp>
        <p:nvSpPr>
          <p:cNvPr id="6" name="Slide Number Placeholder 5"/>
          <p:cNvSpPr>
            <a:spLocks noGrp="1"/>
          </p:cNvSpPr>
          <p:nvPr>
            <p:ph type="sldNum" sz="quarter" idx="12"/>
          </p:nvPr>
        </p:nvSpPr>
        <p:spPr/>
        <p:txBody>
          <a:bodyPr/>
          <a:lstStyle>
            <a:extLst/>
          </a:lstStyle>
          <a:p>
            <a:fld id="{174ED407-A179-4D22-9B3F-BE54450DC992}" type="slidenum">
              <a:rPr lang="sv-FI" smtClean="0"/>
              <a:pPr/>
              <a:t>‹#›</a:t>
            </a:fld>
            <a:endParaRPr lang="sv-FI"/>
          </a:p>
        </p:txBody>
      </p:sp>
    </p:spTree>
  </p:cSld>
  <p:clrMapOvr>
    <a:masterClrMapping/>
  </p:clrMapOvr>
  <p:transition spd="slow">
    <p:dissolve/>
    <p:sndAc>
      <p:stSnd>
        <p:snd r:embed="rId1" name="chimes.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9B659DA6-D527-4CC3-A3C7-EF81D5505686}" type="datetimeFigureOut">
              <a:rPr lang="sv-FI" smtClean="0"/>
              <a:pPr/>
              <a:t>29.1.2010</a:t>
            </a:fld>
            <a:endParaRPr lang="sv-FI"/>
          </a:p>
        </p:txBody>
      </p:sp>
      <p:sp>
        <p:nvSpPr>
          <p:cNvPr id="5" name="Footer Placeholder 4"/>
          <p:cNvSpPr>
            <a:spLocks noGrp="1"/>
          </p:cNvSpPr>
          <p:nvPr>
            <p:ph type="ftr" sz="quarter" idx="11"/>
          </p:nvPr>
        </p:nvSpPr>
        <p:spPr/>
        <p:txBody>
          <a:bodyPr/>
          <a:lstStyle>
            <a:extLst/>
          </a:lstStyle>
          <a:p>
            <a:endParaRPr lang="sv-FI"/>
          </a:p>
        </p:txBody>
      </p:sp>
      <p:sp>
        <p:nvSpPr>
          <p:cNvPr id="6" name="Slide Number Placeholder 5"/>
          <p:cNvSpPr>
            <a:spLocks noGrp="1"/>
          </p:cNvSpPr>
          <p:nvPr>
            <p:ph type="sldNum" sz="quarter" idx="12"/>
          </p:nvPr>
        </p:nvSpPr>
        <p:spPr/>
        <p:txBody>
          <a:bodyPr/>
          <a:lstStyle>
            <a:extLst/>
          </a:lstStyle>
          <a:p>
            <a:fld id="{174ED407-A179-4D22-9B3F-BE54450DC992}" type="slidenum">
              <a:rPr lang="sv-FI" smtClean="0"/>
              <a:pPr/>
              <a:t>‹#›</a:t>
            </a:fld>
            <a:endParaRPr lang="sv-FI"/>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transition spd="slow">
    <p:dissolve/>
    <p:sndAc>
      <p:stSnd>
        <p:snd r:embed="rId1" name="chimes.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B659DA6-D527-4CC3-A3C7-EF81D5505686}" type="datetimeFigureOut">
              <a:rPr lang="sv-FI" smtClean="0"/>
              <a:pPr/>
              <a:t>29.1.2010</a:t>
            </a:fld>
            <a:endParaRPr lang="sv-FI"/>
          </a:p>
        </p:txBody>
      </p:sp>
      <p:sp>
        <p:nvSpPr>
          <p:cNvPr id="6" name="Footer Placeholder 5"/>
          <p:cNvSpPr>
            <a:spLocks noGrp="1"/>
          </p:cNvSpPr>
          <p:nvPr>
            <p:ph type="ftr" sz="quarter" idx="11"/>
          </p:nvPr>
        </p:nvSpPr>
        <p:spPr/>
        <p:txBody>
          <a:bodyPr/>
          <a:lstStyle>
            <a:extLst/>
          </a:lstStyle>
          <a:p>
            <a:endParaRPr lang="sv-FI"/>
          </a:p>
        </p:txBody>
      </p:sp>
      <p:sp>
        <p:nvSpPr>
          <p:cNvPr id="7" name="Slide Number Placeholder 6"/>
          <p:cNvSpPr>
            <a:spLocks noGrp="1"/>
          </p:cNvSpPr>
          <p:nvPr>
            <p:ph type="sldNum" sz="quarter" idx="12"/>
          </p:nvPr>
        </p:nvSpPr>
        <p:spPr/>
        <p:txBody>
          <a:bodyPr/>
          <a:lstStyle>
            <a:extLst/>
          </a:lstStyle>
          <a:p>
            <a:fld id="{174ED407-A179-4D22-9B3F-BE54450DC992}" type="slidenum">
              <a:rPr lang="sv-FI" smtClean="0"/>
              <a:pPr/>
              <a:t>‹#›</a:t>
            </a:fld>
            <a:endParaRPr lang="sv-FI"/>
          </a:p>
        </p:txBody>
      </p:sp>
    </p:spTree>
  </p:cSld>
  <p:clrMapOvr>
    <a:masterClrMapping/>
  </p:clrMapOvr>
  <p:transition spd="slow">
    <p:dissolve/>
    <p:sndAc>
      <p:stSnd>
        <p:snd r:embed="rId1" name="chimes.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B659DA6-D527-4CC3-A3C7-EF81D5505686}" type="datetimeFigureOut">
              <a:rPr lang="sv-FI" smtClean="0"/>
              <a:pPr/>
              <a:t>29.1.2010</a:t>
            </a:fld>
            <a:endParaRPr lang="sv-FI"/>
          </a:p>
        </p:txBody>
      </p:sp>
      <p:sp>
        <p:nvSpPr>
          <p:cNvPr id="8" name="Footer Placeholder 7"/>
          <p:cNvSpPr>
            <a:spLocks noGrp="1"/>
          </p:cNvSpPr>
          <p:nvPr>
            <p:ph type="ftr" sz="quarter" idx="11"/>
          </p:nvPr>
        </p:nvSpPr>
        <p:spPr/>
        <p:txBody>
          <a:bodyPr/>
          <a:lstStyle>
            <a:extLst/>
          </a:lstStyle>
          <a:p>
            <a:endParaRPr lang="sv-FI"/>
          </a:p>
        </p:txBody>
      </p:sp>
      <p:sp>
        <p:nvSpPr>
          <p:cNvPr id="9" name="Slide Number Placeholder 8"/>
          <p:cNvSpPr>
            <a:spLocks noGrp="1"/>
          </p:cNvSpPr>
          <p:nvPr>
            <p:ph type="sldNum" sz="quarter" idx="12"/>
          </p:nvPr>
        </p:nvSpPr>
        <p:spPr/>
        <p:txBody>
          <a:bodyPr/>
          <a:lstStyle>
            <a:extLst/>
          </a:lstStyle>
          <a:p>
            <a:fld id="{174ED407-A179-4D22-9B3F-BE54450DC992}" type="slidenum">
              <a:rPr lang="sv-FI" smtClean="0"/>
              <a:pPr/>
              <a:t>‹#›</a:t>
            </a:fld>
            <a:endParaRPr lang="sv-FI"/>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transition spd="slow">
    <p:dissolve/>
    <p:sndAc>
      <p:stSnd>
        <p:snd r:embed="rId1" name="chimes.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9B659DA6-D527-4CC3-A3C7-EF81D5505686}" type="datetimeFigureOut">
              <a:rPr lang="sv-FI" smtClean="0"/>
              <a:pPr/>
              <a:t>29.1.2010</a:t>
            </a:fld>
            <a:endParaRPr lang="sv-FI"/>
          </a:p>
        </p:txBody>
      </p:sp>
      <p:sp>
        <p:nvSpPr>
          <p:cNvPr id="4" name="Footer Placeholder 3"/>
          <p:cNvSpPr>
            <a:spLocks noGrp="1"/>
          </p:cNvSpPr>
          <p:nvPr>
            <p:ph type="ftr" sz="quarter" idx="11"/>
          </p:nvPr>
        </p:nvSpPr>
        <p:spPr/>
        <p:txBody>
          <a:bodyPr/>
          <a:lstStyle>
            <a:extLst/>
          </a:lstStyle>
          <a:p>
            <a:endParaRPr lang="sv-FI"/>
          </a:p>
        </p:txBody>
      </p:sp>
      <p:sp>
        <p:nvSpPr>
          <p:cNvPr id="5" name="Slide Number Placeholder 4"/>
          <p:cNvSpPr>
            <a:spLocks noGrp="1"/>
          </p:cNvSpPr>
          <p:nvPr>
            <p:ph type="sldNum" sz="quarter" idx="12"/>
          </p:nvPr>
        </p:nvSpPr>
        <p:spPr/>
        <p:txBody>
          <a:bodyPr/>
          <a:lstStyle>
            <a:extLst/>
          </a:lstStyle>
          <a:p>
            <a:fld id="{174ED407-A179-4D22-9B3F-BE54450DC992}" type="slidenum">
              <a:rPr lang="sv-FI" smtClean="0"/>
              <a:pPr/>
              <a:t>‹#›</a:t>
            </a:fld>
            <a:endParaRPr lang="sv-FI"/>
          </a:p>
        </p:txBody>
      </p:sp>
    </p:spTree>
  </p:cSld>
  <p:clrMapOvr>
    <a:masterClrMapping/>
  </p:clrMapOvr>
  <p:transition spd="slow">
    <p:dissolve/>
    <p:sndAc>
      <p:stSnd>
        <p:snd r:embed="rId1" name="chimes.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9B659DA6-D527-4CC3-A3C7-EF81D5505686}" type="datetimeFigureOut">
              <a:rPr lang="sv-FI" smtClean="0"/>
              <a:pPr/>
              <a:t>29.1.2010</a:t>
            </a:fld>
            <a:endParaRPr lang="sv-FI"/>
          </a:p>
        </p:txBody>
      </p:sp>
      <p:sp>
        <p:nvSpPr>
          <p:cNvPr id="3" name="Footer Placeholder 2"/>
          <p:cNvSpPr>
            <a:spLocks noGrp="1"/>
          </p:cNvSpPr>
          <p:nvPr>
            <p:ph type="ftr" sz="quarter" idx="11"/>
          </p:nvPr>
        </p:nvSpPr>
        <p:spPr/>
        <p:txBody>
          <a:bodyPr/>
          <a:lstStyle>
            <a:extLst/>
          </a:lstStyle>
          <a:p>
            <a:endParaRPr lang="sv-FI"/>
          </a:p>
        </p:txBody>
      </p:sp>
      <p:sp>
        <p:nvSpPr>
          <p:cNvPr id="4" name="Slide Number Placeholder 3"/>
          <p:cNvSpPr>
            <a:spLocks noGrp="1"/>
          </p:cNvSpPr>
          <p:nvPr>
            <p:ph type="sldNum" sz="quarter" idx="12"/>
          </p:nvPr>
        </p:nvSpPr>
        <p:spPr/>
        <p:txBody>
          <a:bodyPr/>
          <a:lstStyle>
            <a:extLst/>
          </a:lstStyle>
          <a:p>
            <a:fld id="{174ED407-A179-4D22-9B3F-BE54450DC992}" type="slidenum">
              <a:rPr lang="sv-FI" smtClean="0"/>
              <a:pPr/>
              <a:t>‹#›</a:t>
            </a:fld>
            <a:endParaRPr lang="sv-FI"/>
          </a:p>
        </p:txBody>
      </p:sp>
    </p:spTree>
  </p:cSld>
  <p:clrMapOvr>
    <a:masterClrMapping/>
  </p:clrMapOvr>
  <p:transition spd="slow">
    <p:dissolve/>
    <p:sndAc>
      <p:stSnd>
        <p:snd r:embed="rId1" name="chimes.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B659DA6-D527-4CC3-A3C7-EF81D5505686}" type="datetimeFigureOut">
              <a:rPr lang="sv-FI" smtClean="0"/>
              <a:pPr/>
              <a:t>29.1.2010</a:t>
            </a:fld>
            <a:endParaRPr lang="sv-FI"/>
          </a:p>
        </p:txBody>
      </p:sp>
      <p:sp>
        <p:nvSpPr>
          <p:cNvPr id="6" name="Footer Placeholder 5"/>
          <p:cNvSpPr>
            <a:spLocks noGrp="1"/>
          </p:cNvSpPr>
          <p:nvPr>
            <p:ph type="ftr" sz="quarter" idx="11"/>
          </p:nvPr>
        </p:nvSpPr>
        <p:spPr/>
        <p:txBody>
          <a:bodyPr/>
          <a:lstStyle>
            <a:extLst/>
          </a:lstStyle>
          <a:p>
            <a:endParaRPr lang="sv-FI"/>
          </a:p>
        </p:txBody>
      </p:sp>
      <p:sp>
        <p:nvSpPr>
          <p:cNvPr id="7" name="Slide Number Placeholder 6"/>
          <p:cNvSpPr>
            <a:spLocks noGrp="1"/>
          </p:cNvSpPr>
          <p:nvPr>
            <p:ph type="sldNum" sz="quarter" idx="12"/>
          </p:nvPr>
        </p:nvSpPr>
        <p:spPr/>
        <p:txBody>
          <a:bodyPr/>
          <a:lstStyle>
            <a:extLst/>
          </a:lstStyle>
          <a:p>
            <a:fld id="{174ED407-A179-4D22-9B3F-BE54450DC992}" type="slidenum">
              <a:rPr lang="sv-FI" smtClean="0"/>
              <a:pPr/>
              <a:t>‹#›</a:t>
            </a:fld>
            <a:endParaRPr lang="sv-FI"/>
          </a:p>
        </p:txBody>
      </p:sp>
    </p:spTree>
  </p:cSld>
  <p:clrMapOvr>
    <a:masterClrMapping/>
  </p:clrMapOvr>
  <p:transition spd="slow">
    <p:dissolve/>
    <p:sndAc>
      <p:stSnd>
        <p:snd r:embed="rId1" name="chimes.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dirty="0" smtClean="0"/>
              <a:t>Click icon to add picture</a:t>
            </a:r>
            <a:endParaRPr kumimoji="0" lang="en-US" dirty="0"/>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9B659DA6-D527-4CC3-A3C7-EF81D5505686}" type="datetimeFigureOut">
              <a:rPr lang="sv-FI" smtClean="0"/>
              <a:pPr/>
              <a:t>29.1.2010</a:t>
            </a:fld>
            <a:endParaRPr lang="sv-FI"/>
          </a:p>
        </p:txBody>
      </p:sp>
      <p:sp>
        <p:nvSpPr>
          <p:cNvPr id="6" name="Footer Placeholder 5"/>
          <p:cNvSpPr>
            <a:spLocks noGrp="1"/>
          </p:cNvSpPr>
          <p:nvPr>
            <p:ph type="ftr" sz="quarter" idx="11"/>
          </p:nvPr>
        </p:nvSpPr>
        <p:spPr>
          <a:xfrm>
            <a:off x="914400" y="55499"/>
            <a:ext cx="5562600" cy="365125"/>
          </a:xfrm>
        </p:spPr>
        <p:txBody>
          <a:bodyPr/>
          <a:lstStyle>
            <a:extLst/>
          </a:lstStyle>
          <a:p>
            <a:endParaRPr lang="sv-FI"/>
          </a:p>
        </p:txBody>
      </p:sp>
      <p:sp>
        <p:nvSpPr>
          <p:cNvPr id="7" name="Slide Number Placeholder 6"/>
          <p:cNvSpPr>
            <a:spLocks noGrp="1"/>
          </p:cNvSpPr>
          <p:nvPr>
            <p:ph type="sldNum" sz="quarter" idx="12"/>
          </p:nvPr>
        </p:nvSpPr>
        <p:spPr>
          <a:xfrm>
            <a:off x="8610600" y="55499"/>
            <a:ext cx="457200" cy="365125"/>
          </a:xfrm>
        </p:spPr>
        <p:txBody>
          <a:bodyPr/>
          <a:lstStyle>
            <a:extLst/>
          </a:lstStyle>
          <a:p>
            <a:fld id="{174ED407-A179-4D22-9B3F-BE54450DC992}" type="slidenum">
              <a:rPr lang="sv-FI" smtClean="0"/>
              <a:pPr/>
              <a:t>‹#›</a:t>
            </a:fld>
            <a:endParaRPr lang="sv-FI"/>
          </a:p>
        </p:txBody>
      </p:sp>
    </p:spTree>
  </p:cSld>
  <p:clrMapOvr>
    <a:masterClrMapping/>
  </p:clrMapOvr>
  <p:transition spd="slow">
    <p:dissolve/>
    <p:sndAc>
      <p:stSnd>
        <p:snd r:embed="rId1" name="chimes.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9B659DA6-D527-4CC3-A3C7-EF81D5505686}" type="datetimeFigureOut">
              <a:rPr lang="sv-FI" smtClean="0"/>
              <a:pPr/>
              <a:t>29.1.2010</a:t>
            </a:fld>
            <a:endParaRPr lang="sv-FI"/>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sv-FI"/>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174ED407-A179-4D22-9B3F-BE54450DC992}" type="slidenum">
              <a:rPr lang="sv-FI" smtClean="0"/>
              <a:pPr/>
              <a:t>‹#›</a:t>
            </a:fld>
            <a:endParaRPr lang="sv-FI"/>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spd="slow">
    <p:dissolve/>
    <p:sndAc>
      <p:stSnd>
        <p:snd r:embed="rId13" name="chimes.wav"/>
      </p:stSnd>
    </p:sndAc>
  </p:transition>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youtube.com/watch?v=uEDulInv9rE" TargetMode="External"/><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hyperlink" Target="http://www.youtube.com/watch?v=dGCJ46vyR9o" TargetMode="External"/><Relationship Id="rId5" Type="http://schemas.openxmlformats.org/officeDocument/2006/relationships/hyperlink" Target="http://www.youtube.com/watch?v=_A-ZVCjfWf8&amp;feature=fvst" TargetMode="External"/><Relationship Id="rId4" Type="http://schemas.openxmlformats.org/officeDocument/2006/relationships/hyperlink" Target="http://www.youtube.com/watch?v=oZwKPDvYA2M&amp;feature=PlayList&amp;p=05E6F3A9C1193A03&amp;playnext=1&amp;playnext_from=PL&amp;index=10"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www.youtube.com/watch?v=17Ye368aQVk" TargetMode="External"/><Relationship Id="rId2" Type="http://schemas.openxmlformats.org/officeDocument/2006/relationships/audio" Target="../media/audio1.wav"/><Relationship Id="rId1" Type="http://schemas.openxmlformats.org/officeDocument/2006/relationships/slideLayout" Target="../slideLayouts/slideLayout2.xml"/><Relationship Id="rId5" Type="http://schemas.openxmlformats.org/officeDocument/2006/relationships/hyperlink" Target="http://www.youtube.com/watch?v=7XMa91uf-so&amp;feature=related" TargetMode="External"/><Relationship Id="rId4" Type="http://schemas.openxmlformats.org/officeDocument/2006/relationships/hyperlink" Target="http://www.youtube.com/watch?v=8_ehGLqzBVM" TargetMode="External"/></Relationships>
</file>

<file path=ppt/slides/_rels/slide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sv-FI" dirty="0" smtClean="0"/>
              <a:t>21st century learners</a:t>
            </a:r>
            <a:endParaRPr lang="sv-FI" dirty="0"/>
          </a:p>
        </p:txBody>
      </p:sp>
      <p:sp>
        <p:nvSpPr>
          <p:cNvPr id="3" name="Subtitle 2"/>
          <p:cNvSpPr>
            <a:spLocks noGrp="1"/>
          </p:cNvSpPr>
          <p:nvPr>
            <p:ph type="subTitle" idx="1"/>
          </p:nvPr>
        </p:nvSpPr>
        <p:spPr/>
        <p:txBody>
          <a:bodyPr/>
          <a:lstStyle/>
          <a:p>
            <a:r>
              <a:rPr lang="sv-FI" dirty="0" smtClean="0"/>
              <a:t> and the implications for schools</a:t>
            </a:r>
            <a:endParaRPr lang="sv-FI" dirty="0"/>
          </a:p>
        </p:txBody>
      </p:sp>
    </p:spTree>
  </p:cSld>
  <p:clrMapOvr>
    <a:masterClrMapping/>
  </p:clrMapOvr>
  <p:transition spd="slow">
    <p:dissolve/>
    <p:sndAc>
      <p:stSnd>
        <p:snd r:embed="rId2" name="chimes.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FI" dirty="0" smtClean="0"/>
              <a:t>Background</a:t>
            </a:r>
            <a:endParaRPr lang="sv-FI" dirty="0"/>
          </a:p>
        </p:txBody>
      </p:sp>
      <p:sp>
        <p:nvSpPr>
          <p:cNvPr id="3" name="Content Placeholder 2"/>
          <p:cNvSpPr>
            <a:spLocks noGrp="1"/>
          </p:cNvSpPr>
          <p:nvPr>
            <p:ph idx="1"/>
          </p:nvPr>
        </p:nvSpPr>
        <p:spPr/>
        <p:txBody>
          <a:bodyPr/>
          <a:lstStyle/>
          <a:p>
            <a:r>
              <a:rPr lang="sv-FI" dirty="0" smtClean="0"/>
              <a:t>We live in a period of expediential change brought on by a number forces including the global economy, consumer needs, new brain research, government mandates,and the technology revolution. Our schools have been criticized for not adequately responding to these forces to prepare our students for success in this rapidly changing world.</a:t>
            </a:r>
            <a:endParaRPr lang="sv-FI" dirty="0"/>
          </a:p>
        </p:txBody>
      </p:sp>
    </p:spTree>
  </p:cSld>
  <p:clrMapOvr>
    <a:masterClrMapping/>
  </p:clrMapOvr>
  <p:transition spd="slow">
    <p:dissolve/>
    <p:sndAc>
      <p:stSnd>
        <p:snd r:embed="rId2" name="chimes.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FI" dirty="0" smtClean="0"/>
              <a:t>How will we respond?</a:t>
            </a:r>
            <a:endParaRPr lang="sv-FI" dirty="0"/>
          </a:p>
        </p:txBody>
      </p:sp>
      <p:sp>
        <p:nvSpPr>
          <p:cNvPr id="3" name="Content Placeholder 2"/>
          <p:cNvSpPr>
            <a:spLocks noGrp="1"/>
          </p:cNvSpPr>
          <p:nvPr>
            <p:ph idx="1"/>
          </p:nvPr>
        </p:nvSpPr>
        <p:spPr/>
        <p:txBody>
          <a:bodyPr/>
          <a:lstStyle/>
          <a:p>
            <a:r>
              <a:rPr lang="sv-FI" dirty="0" smtClean="0"/>
              <a:t>First we must gain a better understanding of the challenge before us and the direction for change and reform in our schools.</a:t>
            </a:r>
          </a:p>
          <a:p>
            <a:endParaRPr lang="sv-FI" dirty="0" smtClean="0"/>
          </a:p>
          <a:p>
            <a:endParaRPr lang="sv-FI" dirty="0"/>
          </a:p>
        </p:txBody>
      </p:sp>
      <p:pic>
        <p:nvPicPr>
          <p:cNvPr id="3074" name="Picture 2" descr="C:\Users\Mark\AppData\Local\Microsoft\Windows\Temporary Internet Files\Content.IE5\NO8QK8BI\MCPE07677_0000[1].wmf"/>
          <p:cNvPicPr>
            <a:picLocks noChangeAspect="1" noChangeArrowheads="1"/>
          </p:cNvPicPr>
          <p:nvPr/>
        </p:nvPicPr>
        <p:blipFill>
          <a:blip r:embed="rId3" cstate="print"/>
          <a:srcRect/>
          <a:stretch>
            <a:fillRect/>
          </a:stretch>
        </p:blipFill>
        <p:spPr bwMode="auto">
          <a:xfrm>
            <a:off x="3571868" y="3929066"/>
            <a:ext cx="1713586" cy="1717243"/>
          </a:xfrm>
          <a:prstGeom prst="rect">
            <a:avLst/>
          </a:prstGeom>
          <a:noFill/>
        </p:spPr>
      </p:pic>
    </p:spTree>
  </p:cSld>
  <p:clrMapOvr>
    <a:masterClrMapping/>
  </p:clrMapOvr>
  <p:transition spd="slow">
    <p:dissolve/>
    <p:sndAc>
      <p:stSnd>
        <p:snd r:embed="rId2" name="chimes.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FI" dirty="0" smtClean="0"/>
              <a:t>Process</a:t>
            </a:r>
            <a:endParaRPr lang="sv-FI" dirty="0"/>
          </a:p>
        </p:txBody>
      </p:sp>
      <p:sp>
        <p:nvSpPr>
          <p:cNvPr id="3" name="Content Placeholder 2"/>
          <p:cNvSpPr>
            <a:spLocks noGrp="1"/>
          </p:cNvSpPr>
          <p:nvPr>
            <p:ph idx="1"/>
          </p:nvPr>
        </p:nvSpPr>
        <p:spPr/>
        <p:txBody>
          <a:bodyPr/>
          <a:lstStyle/>
          <a:p>
            <a:r>
              <a:rPr lang="sv-FI" dirty="0" smtClean="0"/>
              <a:t>1) Who are 21st century learners and what are their learning needs?</a:t>
            </a:r>
          </a:p>
          <a:p>
            <a:r>
              <a:rPr lang="sv-FI" dirty="0" smtClean="0"/>
              <a:t>2) What are the skills and competencies that students of the 21st century will need to be successful global citizens?</a:t>
            </a:r>
          </a:p>
          <a:p>
            <a:r>
              <a:rPr lang="sv-FI" dirty="0" smtClean="0"/>
              <a:t>3) How do we develop a clear plan to address the curriculum and program, teacher expertise, and assessment practices needed to mee the needs of 21st century learners?</a:t>
            </a:r>
            <a:endParaRPr lang="sv-FI" dirty="0"/>
          </a:p>
        </p:txBody>
      </p:sp>
    </p:spTree>
  </p:cSld>
  <p:clrMapOvr>
    <a:masterClrMapping/>
  </p:clrMapOvr>
  <p:transition spd="slow">
    <p:dissolve/>
    <p:sndAc>
      <p:stSnd>
        <p:snd r:embed="rId2" name="chimes.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FI" dirty="0" smtClean="0"/>
              <a:t>Who are 21st learners?</a:t>
            </a:r>
            <a:endParaRPr lang="sv-FI" dirty="0"/>
          </a:p>
        </p:txBody>
      </p:sp>
      <p:sp>
        <p:nvSpPr>
          <p:cNvPr id="3" name="Content Placeholder 2"/>
          <p:cNvSpPr>
            <a:spLocks noGrp="1"/>
          </p:cNvSpPr>
          <p:nvPr>
            <p:ph idx="1"/>
          </p:nvPr>
        </p:nvSpPr>
        <p:spPr/>
        <p:txBody>
          <a:bodyPr/>
          <a:lstStyle/>
          <a:p>
            <a:r>
              <a:rPr lang="sv-FI" dirty="0" smtClean="0"/>
              <a:t>Digital Natives vs. Digital </a:t>
            </a:r>
            <a:r>
              <a:rPr lang="sv-FI" dirty="0" smtClean="0"/>
              <a:t>Immigrants</a:t>
            </a:r>
            <a:endParaRPr lang="sv-FI" dirty="0" smtClean="0"/>
          </a:p>
          <a:p>
            <a:r>
              <a:rPr lang="sv-FI" sz="2400" dirty="0" smtClean="0">
                <a:hlinkClick r:id="rId3"/>
              </a:rPr>
              <a:t>http://www.youtube.com/watch?v=uEDulInv9rE</a:t>
            </a:r>
            <a:endParaRPr lang="sv-FI" sz="2400" dirty="0" smtClean="0"/>
          </a:p>
          <a:p>
            <a:endParaRPr lang="sv-FI" sz="2400" dirty="0" smtClean="0"/>
          </a:p>
          <a:p>
            <a:r>
              <a:rPr lang="sv-FI" dirty="0" smtClean="0"/>
              <a:t>Can anyone use an iPhone?</a:t>
            </a:r>
          </a:p>
          <a:p>
            <a:r>
              <a:rPr lang="sv-FI" sz="1000" dirty="0" smtClean="0">
                <a:hlinkClick r:id="rId4"/>
              </a:rPr>
              <a:t>http://www.youtube.com/watch?v=oZwKPDvYA2M&amp;feature=PlayList&amp;p=05E6F3A9C1193A03&amp;playnext=1&amp;playnext_from=PL&amp;index=10</a:t>
            </a:r>
            <a:endParaRPr lang="sv-FI" sz="1000" dirty="0" smtClean="0"/>
          </a:p>
          <a:p>
            <a:r>
              <a:rPr lang="sv-FI" sz="3200" dirty="0" smtClean="0"/>
              <a:t>A vision of k-12 atudents today</a:t>
            </a:r>
          </a:p>
          <a:p>
            <a:r>
              <a:rPr lang="sv-FI" sz="2000" dirty="0" smtClean="0">
                <a:hlinkClick r:id="rId5"/>
              </a:rPr>
              <a:t>http://www.youtube.com/watch?v=_A-ZVCjfWf8&amp;feature=fvst</a:t>
            </a:r>
            <a:endParaRPr lang="sv-FI" sz="2000" dirty="0" smtClean="0"/>
          </a:p>
          <a:p>
            <a:r>
              <a:rPr lang="sv-FI" sz="2000" dirty="0" smtClean="0">
                <a:solidFill>
                  <a:srgbClr val="FF0000"/>
                </a:solidFill>
              </a:rPr>
              <a:t>Learning today</a:t>
            </a:r>
          </a:p>
          <a:p>
            <a:r>
              <a:rPr lang="sv-FI" sz="2000" dirty="0" smtClean="0">
                <a:hlinkClick r:id="rId6"/>
              </a:rPr>
              <a:t>http://www.youtube.com/watch?v=dGCJ46vyR9o</a:t>
            </a:r>
            <a:endParaRPr lang="sv-FI" sz="2000" dirty="0" smtClean="0"/>
          </a:p>
          <a:p>
            <a:endParaRPr lang="sv-FI" sz="2000" dirty="0"/>
          </a:p>
        </p:txBody>
      </p:sp>
    </p:spTree>
  </p:cSld>
  <p:clrMapOvr>
    <a:masterClrMapping/>
  </p:clrMapOvr>
  <p:transition spd="slow">
    <p:dissolve/>
    <p:sndAc>
      <p:stSnd>
        <p:snd r:embed="rId2" name="chimes.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2988374"/>
          </a:xfrm>
        </p:spPr>
        <p:txBody>
          <a:bodyPr/>
          <a:lstStyle/>
          <a:p>
            <a:r>
              <a:rPr lang="sv-FI" sz="3200" dirty="0" smtClean="0"/>
              <a:t>What are the skills and competencies that 21st century learners will need to be successful global citizens?</a:t>
            </a:r>
            <a:endParaRPr lang="sv-FI" sz="3200" dirty="0"/>
          </a:p>
        </p:txBody>
      </p:sp>
      <p:sp>
        <p:nvSpPr>
          <p:cNvPr id="3" name="Content Placeholder 2"/>
          <p:cNvSpPr>
            <a:spLocks noGrp="1"/>
          </p:cNvSpPr>
          <p:nvPr>
            <p:ph idx="1"/>
          </p:nvPr>
        </p:nvSpPr>
        <p:spPr>
          <a:xfrm>
            <a:off x="914400" y="2857496"/>
            <a:ext cx="7772400" cy="3498064"/>
          </a:xfrm>
        </p:spPr>
        <p:txBody>
          <a:bodyPr>
            <a:normAutofit lnSpcReduction="10000"/>
          </a:bodyPr>
          <a:lstStyle/>
          <a:p>
            <a:r>
              <a:rPr lang="sv-FI" dirty="0" smtClean="0"/>
              <a:t>Ted in half- Ken Robinson- Creativity in Education</a:t>
            </a:r>
          </a:p>
          <a:p>
            <a:r>
              <a:rPr lang="sv-FI" sz="1900" dirty="0" smtClean="0">
                <a:hlinkClick r:id="rId3"/>
              </a:rPr>
              <a:t>http://www.youtube.com/watch?v=17Ye368aQVk</a:t>
            </a:r>
            <a:endParaRPr lang="en-US" b="1" dirty="0" smtClean="0"/>
          </a:p>
          <a:p>
            <a:pPr>
              <a:buNone/>
            </a:pPr>
            <a:r>
              <a:rPr lang="en-US" b="1" dirty="0" smtClean="0"/>
              <a:t>	21</a:t>
            </a:r>
            <a:r>
              <a:rPr lang="en-US" b="1" baseline="30000" dirty="0" smtClean="0"/>
              <a:t>st</a:t>
            </a:r>
            <a:r>
              <a:rPr lang="en-US" b="1" dirty="0" smtClean="0"/>
              <a:t> century skills: how do we get there?</a:t>
            </a:r>
          </a:p>
          <a:p>
            <a:r>
              <a:rPr lang="en-US" sz="2000" b="1" dirty="0" smtClean="0">
                <a:hlinkClick r:id="rId4"/>
              </a:rPr>
              <a:t>http://www.youtube.com/watch?v=8_ehGLqzBVM</a:t>
            </a:r>
            <a:endParaRPr lang="en-US" sz="2000" b="1" dirty="0" smtClean="0"/>
          </a:p>
          <a:p>
            <a:pPr>
              <a:buNone/>
            </a:pPr>
            <a:r>
              <a:rPr lang="en-US" sz="2000" b="1" dirty="0" smtClean="0"/>
              <a:t>	</a:t>
            </a:r>
            <a:r>
              <a:rPr lang="en-US" b="1" dirty="0" smtClean="0"/>
              <a:t>Bringing 21st Century Learning to Your Classroom</a:t>
            </a:r>
          </a:p>
          <a:p>
            <a:pPr>
              <a:buNone/>
            </a:pPr>
            <a:r>
              <a:rPr lang="sv-FI" sz="1400" dirty="0" smtClean="0">
                <a:hlinkClick r:id="rId5"/>
              </a:rPr>
              <a:t>	http://www.youtube.com/watch?v=7XMa91uf-so&amp;feature=related</a:t>
            </a:r>
            <a:endParaRPr lang="sv-FI" sz="1400" dirty="0" smtClean="0"/>
          </a:p>
          <a:p>
            <a:endParaRPr lang="sv-FI" sz="1900" dirty="0"/>
          </a:p>
        </p:txBody>
      </p:sp>
    </p:spTree>
  </p:cSld>
  <p:clrMapOvr>
    <a:masterClrMapping/>
  </p:clrMapOvr>
  <p:transition spd="slow">
    <p:dissolve/>
    <p:sndAc>
      <p:stSnd>
        <p:snd r:embed="rId2" name="chimes.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1559614"/>
          </a:xfrm>
        </p:spPr>
        <p:txBody>
          <a:bodyPr/>
          <a:lstStyle/>
          <a:p>
            <a:r>
              <a:rPr lang="sv-FI" dirty="0" smtClean="0"/>
              <a:t>Supporting articles</a:t>
            </a:r>
            <a:endParaRPr lang="sv-FI" dirty="0"/>
          </a:p>
        </p:txBody>
      </p:sp>
      <p:sp>
        <p:nvSpPr>
          <p:cNvPr id="3" name="Content Placeholder 2"/>
          <p:cNvSpPr>
            <a:spLocks noGrp="1"/>
          </p:cNvSpPr>
          <p:nvPr>
            <p:ph idx="1"/>
          </p:nvPr>
        </p:nvSpPr>
        <p:spPr>
          <a:xfrm>
            <a:off x="914400" y="1857364"/>
            <a:ext cx="7772400" cy="4498196"/>
          </a:xfrm>
        </p:spPr>
        <p:txBody>
          <a:bodyPr/>
          <a:lstStyle/>
          <a:p>
            <a:r>
              <a:rPr lang="sv-FI" dirty="0" smtClean="0"/>
              <a:t>Wikipedia &amp; Blogs on, ” A Whole New Mind,” ”Why Creativity Now?” and ”Brains: The Secret of Better Schools.”</a:t>
            </a:r>
          </a:p>
          <a:p>
            <a:r>
              <a:rPr lang="sv-FI" dirty="0" smtClean="0"/>
              <a:t>Website info: Developing 21st century competencies: An international concern” </a:t>
            </a:r>
          </a:p>
          <a:p>
            <a:r>
              <a:rPr lang="sv-FI" sz="1050" dirty="0" smtClean="0"/>
              <a:t>http://hrd.apecwiki.org/index.php/21st_Century_Competencies#Developing_21st_Century_Competencies:_An_International_Concern </a:t>
            </a:r>
          </a:p>
          <a:p>
            <a:r>
              <a:rPr lang="sv-FI" sz="2400" dirty="0" smtClean="0"/>
              <a:t>Activity:Read this material. Record the 21st century skill and competencies you feel are most essential for our students to be successful global citizens. Align these with ISGR’s mission statement, vision and goals.</a:t>
            </a:r>
          </a:p>
        </p:txBody>
      </p:sp>
    </p:spTree>
  </p:cSld>
  <p:clrMapOvr>
    <a:masterClrMapping/>
  </p:clrMapOvr>
  <p:transition spd="slow">
    <p:dissolve/>
    <p:sndAc>
      <p:stSnd>
        <p:snd r:embed="rId2" name="chimes.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1773928"/>
          </a:xfrm>
        </p:spPr>
        <p:txBody>
          <a:bodyPr/>
          <a:lstStyle/>
          <a:p>
            <a:r>
              <a:rPr lang="sv-FI" sz="2800" dirty="0" smtClean="0"/>
              <a:t>How do we develop a clear plan to address the curriculum and programme, teachers expertise, and assessment needed to meet the needs of 21st century learners?</a:t>
            </a:r>
            <a:endParaRPr lang="sv-FI" sz="2800" dirty="0"/>
          </a:p>
        </p:txBody>
      </p:sp>
      <p:sp>
        <p:nvSpPr>
          <p:cNvPr id="3" name="Content Placeholder 2"/>
          <p:cNvSpPr>
            <a:spLocks noGrp="1"/>
          </p:cNvSpPr>
          <p:nvPr>
            <p:ph idx="1"/>
          </p:nvPr>
        </p:nvSpPr>
        <p:spPr>
          <a:xfrm>
            <a:off x="914400" y="2500306"/>
            <a:ext cx="7772400" cy="3855254"/>
          </a:xfrm>
        </p:spPr>
        <p:txBody>
          <a:bodyPr/>
          <a:lstStyle/>
          <a:p>
            <a:r>
              <a:rPr lang="sv-FI" dirty="0" smtClean="0"/>
              <a:t>Read the article, ”21st Century skills: The challenge ahead.”  </a:t>
            </a:r>
          </a:p>
          <a:p>
            <a:r>
              <a:rPr lang="sv-FI" dirty="0" smtClean="0"/>
              <a:t>As a group, discuss the reality and needs for improvement in the areas of curriculum, teacher expertise, and assessment to support the leading needs of 21st century learners. </a:t>
            </a:r>
          </a:p>
          <a:p>
            <a:endParaRPr lang="sv-FI" dirty="0"/>
          </a:p>
        </p:txBody>
      </p:sp>
    </p:spTree>
  </p:cSld>
  <p:clrMapOvr>
    <a:masterClrMapping/>
  </p:clrMapOvr>
  <p:transition spd="slow">
    <p:dissolve/>
    <p:sndAc>
      <p:stSnd>
        <p:snd r:embed="rId2" name="chimes.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FI" dirty="0" smtClean="0"/>
              <a:t>21st Century Learners</a:t>
            </a:r>
            <a:endParaRPr lang="sv-FI" dirty="0"/>
          </a:p>
        </p:txBody>
      </p:sp>
      <p:sp>
        <p:nvSpPr>
          <p:cNvPr id="3" name="Content Placeholder 2"/>
          <p:cNvSpPr>
            <a:spLocks noGrp="1"/>
          </p:cNvSpPr>
          <p:nvPr>
            <p:ph idx="1"/>
          </p:nvPr>
        </p:nvSpPr>
        <p:spPr>
          <a:xfrm>
            <a:off x="914400" y="1857364"/>
            <a:ext cx="7772400" cy="4498196"/>
          </a:xfrm>
        </p:spPr>
        <p:txBody>
          <a:bodyPr/>
          <a:lstStyle/>
          <a:p>
            <a:r>
              <a:rPr lang="sv-FI" dirty="0" smtClean="0"/>
              <a:t>Presented by: Mark M. Mayer</a:t>
            </a:r>
            <a:endParaRPr lang="sv-FI" dirty="0"/>
          </a:p>
        </p:txBody>
      </p:sp>
      <p:pic>
        <p:nvPicPr>
          <p:cNvPr id="2050" name="Picture 2" descr="C:\Users\Mark\AppData\Local\Microsoft\Windows\Temporary Internet Files\Content.IE5\KKE225M5\MCj04415150000[1].wmf"/>
          <p:cNvPicPr>
            <a:picLocks noChangeAspect="1" noChangeArrowheads="1"/>
          </p:cNvPicPr>
          <p:nvPr/>
        </p:nvPicPr>
        <p:blipFill>
          <a:blip r:embed="rId3" cstate="print"/>
          <a:srcRect/>
          <a:stretch>
            <a:fillRect/>
          </a:stretch>
        </p:blipFill>
        <p:spPr bwMode="auto">
          <a:xfrm>
            <a:off x="3214678" y="3143248"/>
            <a:ext cx="1911350" cy="1720850"/>
          </a:xfrm>
          <a:prstGeom prst="rect">
            <a:avLst/>
          </a:prstGeom>
          <a:noFill/>
        </p:spPr>
      </p:pic>
    </p:spTree>
  </p:cSld>
  <p:clrMapOvr>
    <a:masterClrMapping/>
  </p:clrMapOvr>
  <p:transition spd="slow">
    <p:dissolve/>
    <p:sndAc>
      <p:stSnd>
        <p:snd r:embed="rId2" name="chimes.wav"/>
      </p:stSnd>
    </p:sndAc>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581</TotalTime>
  <Words>396</Words>
  <Application>Microsoft Office PowerPoint</Application>
  <PresentationFormat>On-screen Show (4:3)</PresentationFormat>
  <Paragraphs>37</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Metro</vt:lpstr>
      <vt:lpstr>21st century learners</vt:lpstr>
      <vt:lpstr>Background</vt:lpstr>
      <vt:lpstr>How will we respond?</vt:lpstr>
      <vt:lpstr>Process</vt:lpstr>
      <vt:lpstr>Who are 21st learners?</vt:lpstr>
      <vt:lpstr>What are the skills and competencies that 21st century learners will need to be successful global citizens?</vt:lpstr>
      <vt:lpstr>Supporting articles</vt:lpstr>
      <vt:lpstr>How do we develop a clear plan to address the curriculum and programme, teachers expertise, and assessment needed to meet the needs of 21st century learners?</vt:lpstr>
      <vt:lpstr>21st Century Learners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21st century learners</dc:title>
  <dc:creator>Mark</dc:creator>
  <cp:lastModifiedBy>Mark</cp:lastModifiedBy>
  <cp:revision>53</cp:revision>
  <dcterms:created xsi:type="dcterms:W3CDTF">2010-01-27T18:20:55Z</dcterms:created>
  <dcterms:modified xsi:type="dcterms:W3CDTF">2010-01-29T18:00:42Z</dcterms:modified>
</cp:coreProperties>
</file>